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81" r:id="rId4"/>
    <p:sldId id="282" r:id="rId5"/>
    <p:sldId id="287" r:id="rId6"/>
    <p:sldId id="288" r:id="rId7"/>
    <p:sldId id="289" r:id="rId8"/>
    <p:sldId id="283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9520" autoAdjust="0"/>
  </p:normalViewPr>
  <p:slideViewPr>
    <p:cSldViewPr>
      <p:cViewPr varScale="1">
        <p:scale>
          <a:sx n="120" d="100"/>
          <a:sy n="120" d="100"/>
        </p:scale>
        <p:origin x="63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80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0" y="3581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5.1</a:t>
            </a:r>
          </a:p>
          <a:p>
            <a:pPr algn="ctr"/>
            <a:r>
              <a:rPr lang="en-US" sz="4400" dirty="0" smtClean="0"/>
              <a:t>State of Charge Estimation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Charge (SOC)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It is a parameter that defines how much charge the battery is currently storing</a:t>
                </a:r>
                <a:r>
                  <a:rPr lang="en-US" baseline="30000" dirty="0" smtClean="0"/>
                  <a:t>[1]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𝑆𝑂𝐶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𝐶𝑒𝑙𝑙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𝑀𝑎𝑥𝑖𝑚𝑢𝑚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𝐶𝑒𝑙𝑙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 smtClean="0"/>
                  <a:t>SOC is difficult to measure in practical applications</a:t>
                </a:r>
                <a:r>
                  <a:rPr lang="en-US" baseline="30000" dirty="0"/>
                  <a:t>[1]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Hybrid electric vehicles do not have extreme operating ranges for SOC, but tend to have radical shifts within that range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889" b="-3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57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SOC cannot be measured easily, it can be estimated</a:t>
            </a:r>
          </a:p>
          <a:p>
            <a:pPr lvl="1"/>
            <a:r>
              <a:rPr lang="en-US" dirty="0" smtClean="0"/>
              <a:t>Voltage, current, and temperature are measured for a battery</a:t>
            </a:r>
            <a:r>
              <a:rPr lang="en-US" baseline="30000" dirty="0"/>
              <a:t>[1]</a:t>
            </a:r>
            <a:endParaRPr lang="en-US" dirty="0" smtClean="0"/>
          </a:p>
          <a:p>
            <a:pPr lvl="1"/>
            <a:r>
              <a:rPr lang="en-US" dirty="0" smtClean="0"/>
              <a:t>Using these measurements, estimates can be made for SOC</a:t>
            </a:r>
          </a:p>
          <a:p>
            <a:pPr lvl="2"/>
            <a:r>
              <a:rPr lang="en-US" dirty="0" smtClean="0"/>
              <a:t>This is related to cell balancing in lesson 3: there is a correlation between voltage and state of charge, as mentioned previously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Variables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684049"/>
                  </p:ext>
                </p:extLst>
              </p:nvPr>
            </p:nvGraphicFramePr>
            <p:xfrm>
              <a:off x="914400" y="1447800"/>
              <a:ext cx="7239000" cy="47026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5484091"/>
                    <a:gridCol w="1754909"/>
                  </a:tblGrid>
                  <a:tr h="514919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Actual State of Charge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𝑆𝑂𝐶</m:t>
                                </m:r>
                              </m:oMath>
                            </m:oMathPara>
                          </a14:m>
                          <a:endParaRPr lang="en-US" sz="2800" dirty="0" smtClean="0"/>
                        </a:p>
                      </a:txBody>
                      <a:tcPr/>
                    </a:tc>
                  </a:tr>
                  <a:tr h="520298">
                    <a:tc>
                      <a:txBody>
                        <a:bodyPr/>
                        <a:lstStyle/>
                        <a:p>
                          <a:pPr marL="0" indent="0">
                            <a:buNone/>
                          </a:pPr>
                          <a:r>
                            <a:rPr lang="en-US" sz="2800" b="1" dirty="0" smtClean="0"/>
                            <a:t>Estimated State of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𝑆𝑂𝐶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4919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Initial State of Charge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𝑆𝑂𝐶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20298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Estimated Initial State of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𝑆𝑂𝐶</m:t>
                                    </m:r>
                                  </m:e>
                                </m:acc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491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Capacity of Battery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491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Internal Resistance of Battery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4919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Current Input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491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Output Voltage of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</a:tr>
                  <a:tr h="518093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Estimated Voltage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8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684049"/>
                  </p:ext>
                </p:extLst>
              </p:nvPr>
            </p:nvGraphicFramePr>
            <p:xfrm>
              <a:off x="914400" y="1447800"/>
              <a:ext cx="7239000" cy="47026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5484091"/>
                    <a:gridCol w="1754909"/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Actual State of Charge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10588" r="-694" b="-840000"/>
                          </a:stretch>
                        </a:blipFill>
                      </a:tcPr>
                    </a:tc>
                  </a:tr>
                  <a:tr h="532067">
                    <a:tc>
                      <a:txBody>
                        <a:bodyPr/>
                        <a:lstStyle/>
                        <a:p>
                          <a:pPr marL="0" indent="0">
                            <a:buNone/>
                          </a:pPr>
                          <a:r>
                            <a:rPr lang="en-US" sz="2800" b="1" dirty="0" smtClean="0"/>
                            <a:t>Estimated </a:t>
                          </a:r>
                          <a:r>
                            <a:rPr lang="en-US" sz="2800" b="1" dirty="0" smtClean="0"/>
                            <a:t>State of </a:t>
                          </a:r>
                          <a:r>
                            <a:rPr lang="en-US" sz="2800" b="1" dirty="0" smtClean="0"/>
                            <a:t>Charge</a:t>
                          </a:r>
                          <a:endParaRPr lang="en-US" sz="28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108046" r="-694" b="-720690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Initial State of Charge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212941" r="-694" b="-637647"/>
                          </a:stretch>
                        </a:blipFill>
                      </a:tcPr>
                    </a:tc>
                  </a:tr>
                  <a:tr h="53206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Estimated Initial State of Charge</a:t>
                          </a:r>
                          <a:endParaRPr lang="en-US" sz="28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302273" r="-694" b="-515909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Capacity of Battery Cell</a:t>
                          </a:r>
                          <a:endParaRPr lang="en-US" sz="28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416471" r="-694" b="-434118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Internal Resistance of Battery Cell</a:t>
                          </a:r>
                          <a:endParaRPr lang="en-US" sz="28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516471" r="-694" b="-334118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Current Input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616471" r="-694" b="-234118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1" dirty="0" smtClean="0"/>
                            <a:t>Output Voltage of Cell</a:t>
                          </a:r>
                          <a:endParaRPr lang="en-US" sz="28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716471" r="-694" b="-134118"/>
                          </a:stretch>
                        </a:blipFill>
                      </a:tcPr>
                    </a:tc>
                  </a:tr>
                  <a:tr h="529590">
                    <a:tc>
                      <a:txBody>
                        <a:bodyPr/>
                        <a:lstStyle/>
                        <a:p>
                          <a:r>
                            <a:rPr lang="en-US" sz="2800" b="1" dirty="0" smtClean="0"/>
                            <a:t>Estimated Voltage</a:t>
                          </a:r>
                          <a:endParaRPr lang="en-US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194" t="-797701" r="-694" b="-3103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9139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SOC Estimation Methods: Current Counting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good for tracking the SOC if there is no noise in the input current.</a:t>
            </a:r>
          </a:p>
          <a:p>
            <a:r>
              <a:rPr lang="en-US" dirty="0"/>
              <a:t>If the initial SOC is not known, it is guessed, and that error won’t be corrected</a:t>
            </a:r>
          </a:p>
          <a:p>
            <a:r>
              <a:rPr lang="en-US" dirty="0" smtClean="0"/>
              <a:t>Uses the equations: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8727"/>
          <a:stretch/>
        </p:blipFill>
        <p:spPr>
          <a:xfrm>
            <a:off x="1676400" y="4419600"/>
            <a:ext cx="6128846" cy="183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SOC Estimation Methods: Voltage Lookup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From Lesson 2, there is a relationship between open-circuit voltage (V</a:t>
            </a:r>
            <a:r>
              <a:rPr lang="en-US" baseline="-25000" dirty="0" smtClean="0"/>
              <a:t>OC</a:t>
            </a:r>
            <a:r>
              <a:rPr lang="en-US" dirty="0" smtClean="0"/>
              <a:t>) and SOC, that can be represented by V</a:t>
            </a:r>
            <a:r>
              <a:rPr lang="en-US" baseline="-25000" dirty="0" smtClean="0"/>
              <a:t>OC</a:t>
            </a:r>
            <a:r>
              <a:rPr lang="en-US" dirty="0" smtClean="0"/>
              <a:t> = f(SOC)</a:t>
            </a:r>
          </a:p>
          <a:p>
            <a:r>
              <a:rPr lang="en-US" dirty="0" smtClean="0"/>
              <a:t>Use the output voltage V of the battery cell to determine the SOC.</a:t>
            </a:r>
          </a:p>
          <a:p>
            <a:r>
              <a:rPr lang="en-US" dirty="0" smtClean="0"/>
              <a:t>Generally inaccurate without a filter.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899" y="2971800"/>
            <a:ext cx="3916201" cy="363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Observer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9905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Also called a feedback estimator or feedback filter.</a:t>
            </a:r>
          </a:p>
          <a:p>
            <a:r>
              <a:rPr lang="en-US" dirty="0" smtClean="0"/>
              <a:t>Combines current counting and voltage lookup methods through the use of a gain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8715"/>
          <a:stretch/>
        </p:blipFill>
        <p:spPr>
          <a:xfrm>
            <a:off x="2057400" y="2590800"/>
            <a:ext cx="444817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[1] 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	Sons, 2013.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6280</TotalTime>
  <Words>294</Words>
  <Application>Microsoft Office PowerPoint</Application>
  <PresentationFormat>On-screen Show (4:3)</PresentationFormat>
  <Paragraphs>57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State of Charge (SOC)</vt:lpstr>
      <vt:lpstr>SOC Estimation</vt:lpstr>
      <vt:lpstr>Defining Variables</vt:lpstr>
      <vt:lpstr>Simple SOC Estimation Methods: Current Counting[1]</vt:lpstr>
      <vt:lpstr>Simple SOC Estimation Methods: Voltage Lookup[1]</vt:lpstr>
      <vt:lpstr>Feedback Observer[1]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 Docimo</dc:creator>
  <cp:lastModifiedBy>Beth Bezaire</cp:lastModifiedBy>
  <cp:revision>98</cp:revision>
  <dcterms:created xsi:type="dcterms:W3CDTF">2013-01-07T18:43:46Z</dcterms:created>
  <dcterms:modified xsi:type="dcterms:W3CDTF">2014-08-29T15:40:24Z</dcterms:modified>
</cp:coreProperties>
</file>